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F4143-8EA1-41BB-96C7-16087065C69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2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458C-4DA4-4692-92FB-6EFB2B83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902F-225F-47FC-9E24-AADD02AAD2F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6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634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Headline</vt:lpstr>
    </vt:vector>
  </TitlesOfParts>
  <Company>Lane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Influencing Legislators</dc:title>
  <dc:creator>HerrE</dc:creator>
  <cp:lastModifiedBy>HerrE</cp:lastModifiedBy>
  <cp:revision>21</cp:revision>
  <cp:lastPrinted>2019-07-16T18:29:05Z</cp:lastPrinted>
  <dcterms:created xsi:type="dcterms:W3CDTF">2019-07-08T17:35:48Z</dcterms:created>
  <dcterms:modified xsi:type="dcterms:W3CDTF">2019-07-25T16:52:22Z</dcterms:modified>
</cp:coreProperties>
</file>